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54" r:id="rId4"/>
  </p:sldMasterIdLst>
  <p:notesMasterIdLst>
    <p:notesMasterId r:id="rId23"/>
  </p:notesMasterIdLst>
  <p:handoutMasterIdLst>
    <p:handoutMasterId r:id="rId24"/>
  </p:handoutMasterIdLst>
  <p:sldIdLst>
    <p:sldId id="261" r:id="rId5"/>
    <p:sldId id="273" r:id="rId6"/>
    <p:sldId id="314" r:id="rId7"/>
    <p:sldId id="315" r:id="rId8"/>
    <p:sldId id="316" r:id="rId9"/>
    <p:sldId id="317" r:id="rId10"/>
    <p:sldId id="318" r:id="rId11"/>
    <p:sldId id="319" r:id="rId12"/>
    <p:sldId id="329" r:id="rId13"/>
    <p:sldId id="320" r:id="rId14"/>
    <p:sldId id="325" r:id="rId15"/>
    <p:sldId id="326" r:id="rId16"/>
    <p:sldId id="321" r:id="rId17"/>
    <p:sldId id="322" r:id="rId18"/>
    <p:sldId id="323" r:id="rId19"/>
    <p:sldId id="324" r:id="rId20"/>
    <p:sldId id="327" r:id="rId21"/>
    <p:sldId id="28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87175F"/>
    <a:srgbClr val="EEC621"/>
    <a:srgbClr val="E58C09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034" autoAdjust="0"/>
  </p:normalViewPr>
  <p:slideViewPr>
    <p:cSldViewPr>
      <p:cViewPr varScale="1">
        <p:scale>
          <a:sx n="79" d="100"/>
          <a:sy n="79" d="100"/>
        </p:scale>
        <p:origin x="850" y="72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9/17/2021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9/17/2021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51521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20648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6780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2149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69561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6660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72777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92816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4746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910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2269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2801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43496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6793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29614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32470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104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/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sz="8000" dirty="0">
                <a:cs typeface="B Kamran" panose="00000400000000000000" pitchFamily="2" charset="-78"/>
              </a:rPr>
              <a:t>برنامه توسعه فردی من</a:t>
            </a:r>
            <a:endParaRPr lang="en-US" sz="8000" dirty="0">
              <a:cs typeface="B Kamran" panose="00000400000000000000" pitchFamily="2" charset="-78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06F8B2E-A7F5-4413-BEED-BFF7C3D9FF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cs typeface="B Kamran" panose="00000400000000000000" pitchFamily="2" charset="-78"/>
              </a:rPr>
              <a:t>نام و نام خانوادگی:</a:t>
            </a:r>
          </a:p>
          <a:p>
            <a:endParaRPr lang="en-US" sz="3600" dirty="0">
              <a:cs typeface="B Kamran" panose="00000400000000000000" pitchFamily="2" charset="-78"/>
            </a:endParaRPr>
          </a:p>
          <a:p>
            <a:endParaRPr lang="en-US" sz="3600" dirty="0"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چشم انداز 10 ساله من (1410)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3048694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چشم انداز 5 ساله من (1405)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151249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6362" y="1013683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چشم انداز سال 1400 من (شش ماهه دوم)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3776369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10 هدف مهم من در سال 1400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71669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سه هدف اولویت دار من در سال 1400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092591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اقدامات لازم برای رسیدن به اهداف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4059603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برنامه زمانی اقدامات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8A16DD-5CF0-4940-B007-A0CD0957B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366134"/>
              </p:ext>
            </p:extLst>
          </p:nvPr>
        </p:nvGraphicFramePr>
        <p:xfrm>
          <a:off x="1676400" y="2133600"/>
          <a:ext cx="8890000" cy="456247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445000">
                  <a:extLst>
                    <a:ext uri="{9D8B030D-6E8A-4147-A177-3AD203B41FA5}">
                      <a16:colId xmlns:a16="http://schemas.microsoft.com/office/drawing/2014/main" val="4222026412"/>
                    </a:ext>
                  </a:extLst>
                </a:gridCol>
                <a:gridCol w="4445000">
                  <a:extLst>
                    <a:ext uri="{9D8B030D-6E8A-4147-A177-3AD203B41FA5}">
                      <a16:colId xmlns:a16="http://schemas.microsoft.com/office/drawing/2014/main" val="3233553454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r"/>
                      <a:r>
                        <a:rPr lang="fa-IR" sz="4400" dirty="0">
                          <a:cs typeface="B Kamran" panose="00000400000000000000" pitchFamily="2" charset="-78"/>
                        </a:rPr>
                        <a:t>تاریخ اقدام</a:t>
                      </a:r>
                      <a:endParaRPr lang="en-US" sz="4400" dirty="0">
                        <a:cs typeface="B Kamra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4400" dirty="0">
                          <a:cs typeface="B Kamran" panose="00000400000000000000" pitchFamily="2" charset="-78"/>
                        </a:rPr>
                        <a:t>نام اقدام</a:t>
                      </a:r>
                      <a:endParaRPr lang="en-US" sz="4400" dirty="0">
                        <a:cs typeface="B Kamra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17353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80436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39111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3438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57414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072168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24406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158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721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منابع مورد نیاز برای انجام اقدامات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943927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F890B92-D44D-461B-A5E6-D4F348791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2976"/>
            <a:ext cx="12191999" cy="3278423"/>
          </a:xfrm>
        </p:spPr>
      </p:pic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9455ACD-CCC6-4BEC-AA79-DC1C69D08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6610ED-3E2D-4E6A-ABD0-150F203E6B46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5400" dirty="0">
                <a:cs typeface="B Farnaz" panose="00000400000000000000" pitchFamily="2" charset="-78"/>
              </a:rPr>
              <a:t>تو انسان هدفمندی هستی </a:t>
            </a:r>
          </a:p>
          <a:p>
            <a:pPr algn="ctr" rtl="1"/>
            <a:r>
              <a:rPr lang="fa-IR" sz="5400" dirty="0">
                <a:solidFill>
                  <a:srgbClr val="FF0000"/>
                </a:solidFill>
                <a:cs typeface="B Farnaz" panose="00000400000000000000" pitchFamily="2" charset="-78"/>
              </a:rPr>
              <a:t>تبریک میگم</a:t>
            </a:r>
            <a:r>
              <a:rPr lang="en-US" sz="5400" dirty="0">
                <a:solidFill>
                  <a:srgbClr val="FF0000"/>
                </a:solidFill>
                <a:cs typeface="B Farnaz" panose="00000400000000000000" pitchFamily="2" charset="-78"/>
              </a:rPr>
              <a:t> </a:t>
            </a:r>
          </a:p>
        </p:txBody>
      </p:sp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D15B262E-3234-4E0C-A890-B69314333F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853" r="853"/>
          <a:stretch>
            <a:fillRect/>
          </a:stretch>
        </p:blipFill>
        <p:spPr/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C6147-EB04-429F-9D41-52F18DE23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2" name="Text Placeholder 119">
            <a:extLst>
              <a:ext uri="{FF2B5EF4-FFF2-40B4-BE49-F238E27FC236}">
                <a16:creationId xmlns:a16="http://schemas.microsoft.com/office/drawing/2014/main" id="{D9043C6D-0761-489D-8401-7F976D80B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D5E95B5-674E-4A3A-A7C5-83CFC4114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20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نقاط قوت من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07472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نقاط قابل بهبود من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2337395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استعدادهای من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71555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ارزش های من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143570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ارزش های شغلی من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293652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علائق من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2522158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20 سال آینده من چگونه است؟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7CB6591-6853-4BC6-B096-B295F66CC316}"/>
              </a:ext>
            </a:extLst>
          </p:cNvPr>
          <p:cNvSpPr txBox="1"/>
          <p:nvPr/>
        </p:nvSpPr>
        <p:spPr>
          <a:xfrm>
            <a:off x="866796" y="1992972"/>
            <a:ext cx="1079180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سال 1420 چند ساله ای؟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شغلت چیه و از چه راهی درآمد داری؟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به ارزش پول امروز چقدر در ماه درآمد داری؟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چه تحصیلاتی داری؟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چطور انسانی شدی؟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کجای این دنیا زندگی میکنی؟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از نظر جسمی چطوری؟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با چه کسی زندگی میکنی؟ خانواده داری؟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چه جیزهایی بدست آورده ای؟ (مادی و ظاهری – معنوی)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Koodak" panose="00000700000000000000" pitchFamily="2" charset="-78"/>
              </a:rPr>
              <a:t>با چه کسانی دوستی؟</a:t>
            </a:r>
            <a:endParaRPr lang="en-US" sz="32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956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7651" y="1036766"/>
            <a:ext cx="10837333" cy="661720"/>
          </a:xfrm>
        </p:spPr>
        <p:txBody>
          <a:bodyPr/>
          <a:lstStyle/>
          <a:p>
            <a:pPr algn="r"/>
            <a:r>
              <a:rPr lang="fa-IR" sz="4000" dirty="0">
                <a:cs typeface="B Titr" panose="00000700000000000000" pitchFamily="2" charset="-78"/>
              </a:rPr>
              <a:t>20 سال آینده من چگونه است؟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</p:spTree>
    <p:extLst>
      <p:ext uri="{BB962C8B-B14F-4D97-AF65-F5344CB8AC3E}">
        <p14:creationId xmlns:p14="http://schemas.microsoft.com/office/powerpoint/2010/main" val="3533425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86D9CC-0D9D-4BFE-B3F3-26F480BF8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10</TotalTime>
  <Words>213</Words>
  <Application>Microsoft Office PowerPoint</Application>
  <PresentationFormat>Widescreen</PresentationFormat>
  <Paragraphs>67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 Kamran</vt:lpstr>
      <vt:lpstr>Tw Cen MT</vt:lpstr>
      <vt:lpstr>Tw Cen MT Condensed</vt:lpstr>
      <vt:lpstr>Wingdings 3</vt:lpstr>
      <vt:lpstr>ModernClassicBlock-3</vt:lpstr>
      <vt:lpstr>برنامه توسعه فردی من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برنامه توسعه فردی من</dc:title>
  <dc:creator>MRT www.Win2Farsi.com</dc:creator>
  <cp:lastModifiedBy>MRT www.Win2Farsi.com</cp:lastModifiedBy>
  <cp:revision>1</cp:revision>
  <dcterms:created xsi:type="dcterms:W3CDTF">2021-09-17T19:28:35Z</dcterms:created>
  <dcterms:modified xsi:type="dcterms:W3CDTF">2021-09-17T19:39:16Z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